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2" r:id="rId2"/>
    <p:sldId id="441" r:id="rId3"/>
    <p:sldId id="451" r:id="rId4"/>
    <p:sldId id="452" r:id="rId5"/>
    <p:sldId id="258" r:id="rId6"/>
    <p:sldId id="332" r:id="rId7"/>
    <p:sldId id="435" r:id="rId8"/>
    <p:sldId id="446" r:id="rId9"/>
    <p:sldId id="432" r:id="rId10"/>
    <p:sldId id="447" r:id="rId11"/>
    <p:sldId id="425" r:id="rId12"/>
    <p:sldId id="448" r:id="rId13"/>
    <p:sldId id="454" r:id="rId14"/>
    <p:sldId id="453" r:id="rId15"/>
    <p:sldId id="424" r:id="rId16"/>
    <p:sldId id="449" r:id="rId17"/>
    <p:sldId id="455" r:id="rId18"/>
    <p:sldId id="456" r:id="rId19"/>
    <p:sldId id="417" r:id="rId20"/>
    <p:sldId id="450" r:id="rId21"/>
    <p:sldId id="308" r:id="rId22"/>
    <p:sldId id="439" r:id="rId23"/>
    <p:sldId id="440" r:id="rId24"/>
    <p:sldId id="43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94C"/>
    <a:srgbClr val="E07A70"/>
    <a:srgbClr val="9D873C"/>
    <a:srgbClr val="8D612F"/>
    <a:srgbClr val="251717"/>
    <a:srgbClr val="FFFCEA"/>
    <a:srgbClr val="EEECE1"/>
    <a:srgbClr val="6D4F37"/>
    <a:srgbClr val="78B13C"/>
    <a:srgbClr val="8D6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 varScale="1">
        <p:scale>
          <a:sx n="114" d="100"/>
          <a:sy n="114" d="100"/>
        </p:scale>
        <p:origin x="366" y="114"/>
      </p:cViewPr>
      <p:guideLst>
        <p:guide orient="horz" pos="2160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course_id-8513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54700"/>
            <a:ext cx="575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异步编程</a:t>
            </a:r>
            <a:endParaRPr lang="en-US" altLang="zh-CN" sz="28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事件监听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5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386258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event01.js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网页爬取程序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event02.js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自定义事情发生器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事件监听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3" name="矩形 2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24" y="1052809"/>
            <a:ext cx="8980952" cy="475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1" r="4429"/>
          <a:stretch/>
        </p:blipFill>
        <p:spPr>
          <a:xfrm>
            <a:off x="1344042" y="1340768"/>
            <a:ext cx="9361041" cy="3635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observer.js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发布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订阅代码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836366" y="1642309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发布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订阅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32252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1320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14" y="1038524"/>
            <a:ext cx="9228571" cy="47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6" y="1312016"/>
            <a:ext cx="10300313" cy="423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98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495409" cy="151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promise01.js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api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的请求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promise02.js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实现自定义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promise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052871" y="1260049"/>
            <a:ext cx="156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Promise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4" name="矩形 3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开发系列课程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-1" b="829"/>
          <a:stretch/>
        </p:blipFill>
        <p:spPr>
          <a:xfrm>
            <a:off x="994223" y="764704"/>
            <a:ext cx="3055547" cy="229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91922" y="1592796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23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即将推出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6956"/>
          <a:stretch/>
        </p:blipFill>
        <p:spPr>
          <a:xfrm>
            <a:off x="920029" y="4005064"/>
            <a:ext cx="3127445" cy="232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5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异步流程控制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450154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flow01.js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实现串行操作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flow02.js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实现并行操作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flow03.js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实现混合操作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898605" y="137150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异步操作的流程控制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474"/>
          <a:stretch/>
        </p:blipFill>
        <p:spPr>
          <a:xfrm>
            <a:off x="7464153" y="2186143"/>
            <a:ext cx="3312368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464153" y="3185973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数据库编程入门实战套餐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6911735" y="5302355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http://edu.51cto.com/pack/view/id-721.html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623957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D87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D87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beekka.com/blog/201212/bg20121221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7728" y="1209457"/>
            <a:ext cx="4430415" cy="44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6" y="282010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2" y="422129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事件监听</a:t>
            </a:r>
          </a:p>
        </p:txBody>
      </p:sp>
      <p:sp>
        <p:nvSpPr>
          <p:cNvPr id="71" name="矩形 70"/>
          <p:cNvSpPr/>
          <p:nvPr/>
        </p:nvSpPr>
        <p:spPr>
          <a:xfrm>
            <a:off x="1861042" y="5605474"/>
            <a:ext cx="1765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016420" y="560547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异步流程控制</a:t>
            </a:r>
          </a:p>
        </p:txBody>
      </p:sp>
      <p:sp>
        <p:nvSpPr>
          <p:cNvPr id="73" name="矩形 72"/>
          <p:cNvSpPr/>
          <p:nvPr/>
        </p:nvSpPr>
        <p:spPr>
          <a:xfrm>
            <a:off x="8347444" y="4211930"/>
            <a:ext cx="1984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发布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订阅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9173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 err="1">
                <a:solidFill>
                  <a:srgbClr val="0070C0"/>
                </a:solidFill>
              </a:rPr>
              <a:t>javascript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17" y="686816"/>
            <a:ext cx="4585692" cy="45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2" y="1150382"/>
            <a:ext cx="8260745" cy="46466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782470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46591" y="5373216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回调函数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9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callback01.js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简单的异步操作和回调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callback02.js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耗时操作的模拟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callback03.js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耗时操作模拟代码的升级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回调函数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38969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24687</TotalTime>
  <Words>333</Words>
  <Application>Microsoft Office PowerPoint</Application>
  <PresentationFormat>宽屏</PresentationFormat>
  <Paragraphs>71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425</cp:revision>
  <dcterms:created xsi:type="dcterms:W3CDTF">2016-08-24T11:19:54Z</dcterms:created>
  <dcterms:modified xsi:type="dcterms:W3CDTF">2017-05-28T08:50:58Z</dcterms:modified>
</cp:coreProperties>
</file>